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6" r:id="rId2"/>
    <p:sldId id="267" r:id="rId3"/>
    <p:sldId id="268" r:id="rId4"/>
    <p:sldId id="263" r:id="rId5"/>
    <p:sldId id="262" r:id="rId6"/>
    <p:sldId id="257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D7F3DAD-9BCE-4543-99FE-604BB096E6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" y="-99905"/>
            <a:ext cx="1025514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7663070" y="6092687"/>
            <a:ext cx="1411356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5252A-C8EA-4D51-A4B9-AD785FFDE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" y="-175384"/>
            <a:ext cx="10196267" cy="22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1360159"/>
            <a:ext cx="8305342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9F67E0-7CC6-489D-B6C6-B149BCAC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08FFA1-B488-4658-B5C0-F04FA8801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311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BB4298-A7DD-4BF5-B58C-91B67FC8F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3A4821-85CF-454E-94BD-C7FC09E28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3"/>
            <a:ext cx="7632849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0D12E9-3ABA-42A5-956C-29B1CF35A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5" y="1556793"/>
            <a:ext cx="4104456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358" y="1563081"/>
            <a:ext cx="3836098" cy="44003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1A4C04-FB73-45F7-9C7A-152E4CEA6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8167"/>
          <a:stretch/>
        </p:blipFill>
        <p:spPr>
          <a:xfrm>
            <a:off x="6693031" y="6080289"/>
            <a:ext cx="245096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034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37" y="6306258"/>
            <a:ext cx="3958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47493A00-037F-F243-A4D2-7BA52BE785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sous-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9C59-DF21-4044-A0E3-7A1CA6F6D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B218-499E-AD4F-9772-A5643AD3C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sous-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5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0E71-5B83-3846-A3BA-B00FF702A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Ouverture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sans image</a:t>
            </a:r>
          </a:p>
        </p:txBody>
      </p:sp>
    </p:spTree>
    <p:extLst>
      <p:ext uri="{BB962C8B-B14F-4D97-AF65-F5344CB8AC3E}">
        <p14:creationId xmlns:p14="http://schemas.microsoft.com/office/powerpoint/2010/main" val="317185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5" r="27791"/>
          <a:stretch/>
        </p:blipFill>
        <p:spPr>
          <a:xfrm>
            <a:off x="-1" y="-1"/>
            <a:ext cx="5046454" cy="66317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738" y="1244506"/>
            <a:ext cx="3309731" cy="3252160"/>
          </a:xfrm>
        </p:spPr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partie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6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9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385311" y="1637331"/>
            <a:ext cx="8044906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949DE-4768-7144-9464-E25DC45F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/>
              <a:t>texte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0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385311" y="1637331"/>
            <a:ext cx="4264327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30568" r="29787" b="15219"/>
          <a:stretch/>
        </p:blipFill>
        <p:spPr>
          <a:xfrm>
            <a:off x="4939686" y="1790861"/>
            <a:ext cx="3838756" cy="35952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66F3F7-FD26-064D-B274-F9A1378A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1B497-7E0F-E340-BF41-64E0C9F6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/>
              <a:t>texte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/>
              <a:t>texte</a:t>
            </a:r>
            <a:endParaRPr lang="en-US" dirty="0"/>
          </a:p>
          <a:p>
            <a:pPr lvl="2"/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/>
              <a:t>texte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52</Words>
  <Application>Microsoft Office PowerPoint</Application>
  <PresentationFormat>Affichage à l'écran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Open Sans</vt:lpstr>
      <vt:lpstr>1_UPSACLAY</vt:lpstr>
      <vt:lpstr>Titre de la presentation </vt:lpstr>
      <vt:lpstr>Titre de la presentation </vt:lpstr>
      <vt:lpstr>Ouverture du chapitre  sans image</vt:lpstr>
      <vt:lpstr>Titre de la partie</vt:lpstr>
      <vt:lpstr>Présentation PowerPoint</vt:lpstr>
      <vt:lpstr>Titre</vt:lpstr>
      <vt:lpstr>Titre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Léa Remaud</cp:lastModifiedBy>
  <cp:revision>24</cp:revision>
  <dcterms:created xsi:type="dcterms:W3CDTF">2020-02-07T10:36:28Z</dcterms:created>
  <dcterms:modified xsi:type="dcterms:W3CDTF">2020-03-20T09:41:43Z</dcterms:modified>
</cp:coreProperties>
</file>