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66" r:id="rId2"/>
    <p:sldId id="267" r:id="rId3"/>
    <p:sldId id="268" r:id="rId4"/>
    <p:sldId id="263" r:id="rId5"/>
    <p:sldId id="262" r:id="rId6"/>
    <p:sldId id="257" r:id="rId7"/>
    <p:sldId id="264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3E48"/>
    <a:srgbClr val="6300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407A44-ACB3-49FA-BFDD-E508664716F1}" type="datetimeFigureOut">
              <a:rPr lang="fr-FR" smtClean="0"/>
              <a:t>20/03/2020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5477D0-182A-42F5-9A8C-08B75B3622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8834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re-pr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300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fr-FR" sz="135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838" y="2165229"/>
            <a:ext cx="11073789" cy="3252160"/>
          </a:xfrm>
        </p:spPr>
        <p:txBody>
          <a:bodyPr anchor="b">
            <a:normAutofit/>
          </a:bodyPr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838" y="5529529"/>
            <a:ext cx="6383999" cy="746185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pic>
        <p:nvPicPr>
          <p:cNvPr id="6" name="Image 4">
            <a:extLst>
              <a:ext uri="{FF2B5EF4-FFF2-40B4-BE49-F238E27FC236}">
                <a16:creationId xmlns:a16="http://schemas.microsoft.com/office/drawing/2014/main" id="{4644E84E-EF66-2B41-A976-69EF3658DA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83654" y="649654"/>
            <a:ext cx="224692" cy="1219200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AD53962A-569C-408F-AF61-9C51929675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4" y="9432"/>
            <a:ext cx="8960459" cy="198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154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re-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838" y="2165229"/>
            <a:ext cx="11073789" cy="3252160"/>
          </a:xfrm>
        </p:spPr>
        <p:txBody>
          <a:bodyPr anchor="b">
            <a:normAutofit/>
          </a:bodyPr>
          <a:lstStyle>
            <a:lvl1pPr algn="l">
              <a:defRPr sz="50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838" y="5529529"/>
            <a:ext cx="6383999" cy="746185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pic>
        <p:nvPicPr>
          <p:cNvPr id="9" name="Image 6">
            <a:extLst>
              <a:ext uri="{FF2B5EF4-FFF2-40B4-BE49-F238E27FC236}">
                <a16:creationId xmlns:a16="http://schemas.microsoft.com/office/drawing/2014/main" id="{3F7AF8FE-BF12-AE41-8CFA-DE8FD1D5D2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83654" y="649654"/>
            <a:ext cx="224692" cy="12192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8C93E39-FEFE-534E-B4C9-ED4AA686B2EE}"/>
              </a:ext>
            </a:extLst>
          </p:cNvPr>
          <p:cNvSpPr/>
          <p:nvPr userDrawn="1"/>
        </p:nvSpPr>
        <p:spPr>
          <a:xfrm>
            <a:off x="10217427" y="6092687"/>
            <a:ext cx="1881808" cy="5406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4467544-5713-4966-96E1-8C8CAA2E1E3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"/>
            <a:ext cx="8926910" cy="198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786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838" y="1360159"/>
            <a:ext cx="11073789" cy="3252160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pic>
        <p:nvPicPr>
          <p:cNvPr id="9" name="Image 6">
            <a:extLst>
              <a:ext uri="{FF2B5EF4-FFF2-40B4-BE49-F238E27FC236}">
                <a16:creationId xmlns:a16="http://schemas.microsoft.com/office/drawing/2014/main" id="{3F7AF8FE-BF12-AE41-8CFA-DE8FD1D5D2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83654" y="649654"/>
            <a:ext cx="224692" cy="1219200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2A9F67E0-7CC6-489D-B6C6-B149BCACE5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1" r="10757"/>
          <a:stretch/>
        </p:blipFill>
        <p:spPr>
          <a:xfrm>
            <a:off x="9810161" y="6085645"/>
            <a:ext cx="2381839" cy="547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480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23651" y="1360159"/>
            <a:ext cx="4412975" cy="3252160"/>
          </a:xfrm>
        </p:spPr>
        <p:txBody>
          <a:bodyPr anchor="b">
            <a:norm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pic>
        <p:nvPicPr>
          <p:cNvPr id="9" name="Image 6">
            <a:extLst>
              <a:ext uri="{FF2B5EF4-FFF2-40B4-BE49-F238E27FC236}">
                <a16:creationId xmlns:a16="http://schemas.microsoft.com/office/drawing/2014/main" id="{3F7AF8FE-BF12-AE41-8CFA-DE8FD1D5D2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83654" y="649654"/>
            <a:ext cx="224692" cy="12192000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51E25D8-6A00-F044-8E2A-6518EFC40F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6745817" cy="6632575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AC5B63F-6133-4017-A757-8A3B56AB48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1" r="10757"/>
          <a:stretch/>
        </p:blipFill>
        <p:spPr>
          <a:xfrm>
            <a:off x="9810161" y="6085645"/>
            <a:ext cx="2381839" cy="547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158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-ple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6">
            <a:extLst>
              <a:ext uri="{FF2B5EF4-FFF2-40B4-BE49-F238E27FC236}">
                <a16:creationId xmlns:a16="http://schemas.microsoft.com/office/drawing/2014/main" id="{3F7AF8FE-BF12-AE41-8CFA-DE8FD1D5D2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83654" y="649654"/>
            <a:ext cx="224692" cy="12192000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51E25D8-6A00-F044-8E2A-6518EFC40F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023113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E15FA37-DDE2-414C-A234-E6A2122B58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1" r="10757"/>
          <a:stretch/>
        </p:blipFill>
        <p:spPr>
          <a:xfrm>
            <a:off x="9810161" y="6085645"/>
            <a:ext cx="2381839" cy="547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065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+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7178" y="365127"/>
            <a:ext cx="4819289" cy="1325563"/>
          </a:xfrm>
        </p:spPr>
        <p:txBody>
          <a:bodyPr anchor="b">
            <a:normAutofit/>
          </a:bodyPr>
          <a:lstStyle>
            <a:lvl1pPr>
              <a:defRPr sz="2800">
                <a:solidFill>
                  <a:srgbClr val="313E48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7177" y="1825626"/>
            <a:ext cx="4819291" cy="409809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560B01FE-025F-8749-84F2-207CBD08AC6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6745817" cy="6632575"/>
          </a:xfrm>
        </p:spPr>
        <p:txBody>
          <a:bodyPr/>
          <a:lstStyle/>
          <a:p>
            <a:endParaRPr lang="en-US"/>
          </a:p>
        </p:txBody>
      </p:sp>
      <p:pic>
        <p:nvPicPr>
          <p:cNvPr id="9" name="Image 6">
            <a:extLst>
              <a:ext uri="{FF2B5EF4-FFF2-40B4-BE49-F238E27FC236}">
                <a16:creationId xmlns:a16="http://schemas.microsoft.com/office/drawing/2014/main" id="{CE14387A-F4E1-1347-8FF0-507E94272C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83654" y="649654"/>
            <a:ext cx="224692" cy="121920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3DE4BDEA-5816-47AE-A968-7314AE7626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1" r="10757"/>
          <a:stretch/>
        </p:blipFill>
        <p:spPr>
          <a:xfrm>
            <a:off x="9810161" y="6085645"/>
            <a:ext cx="2381839" cy="547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73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/>
          <p:cNvSpPr>
            <a:spLocks noGrp="1"/>
          </p:cNvSpPr>
          <p:nvPr>
            <p:ph type="title"/>
          </p:nvPr>
        </p:nvSpPr>
        <p:spPr>
          <a:xfrm>
            <a:off x="623392" y="274638"/>
            <a:ext cx="10177131" cy="562074"/>
          </a:xfrm>
          <a:noFill/>
        </p:spPr>
        <p:txBody>
          <a:bodyPr>
            <a:normAutofit/>
          </a:bodyPr>
          <a:lstStyle>
            <a:lvl1pPr>
              <a:defRPr lang="fr-FR" sz="3400" dirty="0">
                <a:solidFill>
                  <a:srgbClr val="313E48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9" name="Espace réservé du contenu 2"/>
          <p:cNvSpPr>
            <a:spLocks noGrp="1"/>
          </p:cNvSpPr>
          <p:nvPr>
            <p:ph idx="1"/>
          </p:nvPr>
        </p:nvSpPr>
        <p:spPr>
          <a:xfrm>
            <a:off x="623393" y="1556793"/>
            <a:ext cx="10177132" cy="4366930"/>
          </a:xfrm>
          <a:solidFill>
            <a:schemeClr val="accent3"/>
          </a:solidFill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 marL="1143000" indent="-228600">
              <a:buFont typeface="Arial" panose="020B0604020202020204" pitchFamily="34" charset="0"/>
              <a:buChar char="•"/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EDF1902-E19D-4875-8B85-0A62633C3E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1" r="10757"/>
          <a:stretch/>
        </p:blipFill>
        <p:spPr>
          <a:xfrm>
            <a:off x="9810161" y="6085645"/>
            <a:ext cx="2381839" cy="547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304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+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"/>
          <p:cNvSpPr>
            <a:spLocks noGrp="1"/>
          </p:cNvSpPr>
          <p:nvPr>
            <p:ph type="title"/>
          </p:nvPr>
        </p:nvSpPr>
        <p:spPr>
          <a:xfrm>
            <a:off x="623392" y="274638"/>
            <a:ext cx="10177131" cy="562074"/>
          </a:xfrm>
          <a:noFill/>
        </p:spPr>
        <p:txBody>
          <a:bodyPr>
            <a:normAutofit/>
          </a:bodyPr>
          <a:lstStyle>
            <a:lvl1pPr>
              <a:defRPr lang="fr-FR" sz="3400" dirty="0">
                <a:solidFill>
                  <a:srgbClr val="313E48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9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23393" y="1556793"/>
            <a:ext cx="5472608" cy="4406462"/>
          </a:xfrm>
          <a:solidFill>
            <a:schemeClr val="accent3"/>
          </a:solidFill>
        </p:spPr>
        <p:txBody>
          <a:bodyPr>
            <a:normAutofit/>
          </a:bodyPr>
          <a:lstStyle>
            <a:lvl1pPr>
              <a:defRPr sz="2800"/>
            </a:lvl1pPr>
            <a:lvl2pPr>
              <a:defRPr sz="2400">
                <a:solidFill>
                  <a:srgbClr val="313E48"/>
                </a:solidFill>
              </a:defRPr>
            </a:lvl2pPr>
            <a:lvl3pPr marL="1143000" indent="-228600">
              <a:buFont typeface="Arial" panose="020B0604020202020204" pitchFamily="34" charset="0"/>
              <a:buChar char="•"/>
              <a:defRPr sz="2000">
                <a:solidFill>
                  <a:srgbClr val="313E48"/>
                </a:solidFill>
              </a:defRPr>
            </a:lvl3pPr>
            <a:lvl4pPr>
              <a:defRPr sz="1800">
                <a:solidFill>
                  <a:srgbClr val="313E48"/>
                </a:solidFill>
              </a:defRPr>
            </a:lvl4pPr>
            <a:lvl5pPr>
              <a:defRPr sz="1800">
                <a:solidFill>
                  <a:srgbClr val="313E48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BFDE980C-7B70-AF40-9C52-BF3DA44CAF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53811" y="1563081"/>
            <a:ext cx="5114797" cy="440039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DFE9B95-4D8A-4F3F-A899-311F6234DF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1" r="10757"/>
          <a:stretch/>
        </p:blipFill>
        <p:spPr>
          <a:xfrm>
            <a:off x="9810161" y="6085645"/>
            <a:ext cx="2381839" cy="547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223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29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0712" y="6321450"/>
            <a:ext cx="17057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03783" y="6306259"/>
            <a:ext cx="52776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algn="l"/>
            <a:r>
              <a:rPr lang="fr-FR" dirty="0"/>
              <a:t>Titre de la présentation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0625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algn="l"/>
            <a:fld id="{A0B0FBA5-3649-4193-81EC-FC1C61F9B58C}" type="slidenum">
              <a:rPr lang="fr-FR" smtClean="0"/>
              <a:pPr algn="l"/>
              <a:t>‹N°›</a:t>
            </a:fld>
            <a:endParaRPr lang="fr-FR" dirty="0"/>
          </a:p>
        </p:txBody>
      </p:sp>
      <p:pic>
        <p:nvPicPr>
          <p:cNvPr id="9" name="Image 6">
            <a:extLst>
              <a:ext uri="{FF2B5EF4-FFF2-40B4-BE49-F238E27FC236}">
                <a16:creationId xmlns:a16="http://schemas.microsoft.com/office/drawing/2014/main" id="{8508DA88-D542-4B4A-8988-A2E7D72ED18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83654" y="649654"/>
            <a:ext cx="224692" cy="12192000"/>
          </a:xfrm>
          <a:prstGeom prst="rect">
            <a:avLst/>
          </a:prstGeom>
        </p:spPr>
      </p:pic>
      <p:pic>
        <p:nvPicPr>
          <p:cNvPr id="11" name="Image 7">
            <a:extLst>
              <a:ext uri="{FF2B5EF4-FFF2-40B4-BE49-F238E27FC236}">
                <a16:creationId xmlns:a16="http://schemas.microsoft.com/office/drawing/2014/main" id="{CC3E8F88-5F38-024E-AB58-87B87AE4353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157" y="6141906"/>
            <a:ext cx="1279285" cy="45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941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6" r:id="rId2"/>
    <p:sldLayoutId id="2147483677" r:id="rId3"/>
    <p:sldLayoutId id="2147483678" r:id="rId4"/>
    <p:sldLayoutId id="2147483679" r:id="rId5"/>
    <p:sldLayoutId id="2147483674" r:id="rId6"/>
    <p:sldLayoutId id="2147483675" r:id="rId7"/>
    <p:sldLayoutId id="2147483680" r:id="rId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rgbClr val="313E48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313E48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313E48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13E48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13E4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86F00-5537-9147-8C8C-6310EAD5E5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Titre</a:t>
            </a:r>
            <a:r>
              <a:rPr lang="en-US" dirty="0"/>
              <a:t> de la </a:t>
            </a:r>
            <a:r>
              <a:rPr lang="en-US" dirty="0" err="1"/>
              <a:t>présentation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8D9F51-B9DA-4E4C-A2E3-826B759FB16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Date </a:t>
            </a:r>
            <a:r>
              <a:rPr lang="en-US" dirty="0" err="1"/>
              <a:t>ou</a:t>
            </a:r>
            <a:r>
              <a:rPr lang="en-US" dirty="0"/>
              <a:t> sous -</a:t>
            </a:r>
            <a:r>
              <a:rPr lang="en-US" dirty="0" err="1"/>
              <a:t>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299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C9C59-DF21-4044-A0E3-7A1CA6F6D3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Titre</a:t>
            </a:r>
            <a:r>
              <a:rPr lang="en-US" dirty="0"/>
              <a:t> de la presentation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C0B218-499E-AD4F-9772-A5643AD3CB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Date </a:t>
            </a:r>
            <a:r>
              <a:rPr lang="en-US" dirty="0" err="1"/>
              <a:t>ou</a:t>
            </a:r>
            <a:r>
              <a:rPr lang="en-US" dirty="0"/>
              <a:t> sous-</a:t>
            </a:r>
            <a:r>
              <a:rPr lang="en-US" dirty="0" err="1"/>
              <a:t>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353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70E71-5B83-3846-A3BA-B00FF702AF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Ouverture</a:t>
            </a:r>
            <a:r>
              <a:rPr lang="en-US" dirty="0"/>
              <a:t> du </a:t>
            </a:r>
            <a:r>
              <a:rPr lang="en-US" dirty="0" err="1"/>
              <a:t>chapitre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sans image</a:t>
            </a:r>
          </a:p>
        </p:txBody>
      </p:sp>
    </p:spTree>
    <p:extLst>
      <p:ext uri="{BB962C8B-B14F-4D97-AF65-F5344CB8AC3E}">
        <p14:creationId xmlns:p14="http://schemas.microsoft.com/office/powerpoint/2010/main" val="3171856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83654" y="2173654"/>
            <a:ext cx="224692" cy="91440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6" r="27790"/>
          <a:stretch/>
        </p:blipFill>
        <p:spPr>
          <a:xfrm>
            <a:off x="0" y="-1"/>
            <a:ext cx="6570453" cy="6631781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B3340296-F851-F34D-862A-74F631AD45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91739" y="1244506"/>
            <a:ext cx="4786542" cy="3252160"/>
          </a:xfrm>
        </p:spPr>
        <p:txBody>
          <a:bodyPr/>
          <a:lstStyle/>
          <a:p>
            <a:r>
              <a:rPr lang="en-US" dirty="0" err="1"/>
              <a:t>Titre</a:t>
            </a:r>
            <a:r>
              <a:rPr lang="en-US" dirty="0"/>
              <a:t> de la </a:t>
            </a:r>
            <a:r>
              <a:rPr lang="en-US" dirty="0" err="1"/>
              <a:t>partie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866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83654" y="2173654"/>
            <a:ext cx="224692" cy="91440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" t="26870" r="3828" b="1014"/>
          <a:stretch/>
        </p:blipFill>
        <p:spPr>
          <a:xfrm>
            <a:off x="0" y="1"/>
            <a:ext cx="12192000" cy="6003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592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83654" y="2173654"/>
            <a:ext cx="224692" cy="9144000"/>
          </a:xfrm>
          <a:prstGeom prst="rect">
            <a:avLst/>
          </a:prstGeom>
        </p:spPr>
      </p:pic>
      <p:sp>
        <p:nvSpPr>
          <p:cNvPr id="10" name="Espace réservé du texte 3"/>
          <p:cNvSpPr txBox="1">
            <a:spLocks/>
          </p:cNvSpPr>
          <p:nvPr/>
        </p:nvSpPr>
        <p:spPr>
          <a:xfrm>
            <a:off x="1909311" y="1637331"/>
            <a:ext cx="8044906" cy="39023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Corps de texte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1A923CD-45DF-9448-B44B-C121FABDD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313E48"/>
                </a:solidFill>
              </a:rPr>
              <a:t>Titre</a:t>
            </a:r>
            <a:endParaRPr lang="en-US" dirty="0">
              <a:solidFill>
                <a:srgbClr val="313E48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5B949DE-4768-7144-9464-E25DC45F3F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Niveau</a:t>
            </a:r>
            <a:r>
              <a:rPr lang="en-US" dirty="0"/>
              <a:t> 1 </a:t>
            </a:r>
            <a:r>
              <a:rPr lang="en-US" dirty="0" err="1"/>
              <a:t>texte</a:t>
            </a:r>
            <a:endParaRPr lang="en-US" dirty="0"/>
          </a:p>
          <a:p>
            <a:pPr lvl="1"/>
            <a:r>
              <a:rPr lang="en-US" dirty="0" err="1"/>
              <a:t>Niveau</a:t>
            </a:r>
            <a:r>
              <a:rPr lang="en-US" dirty="0"/>
              <a:t> 2 </a:t>
            </a:r>
            <a:r>
              <a:rPr lang="en-US" dirty="0" err="1"/>
              <a:t>texte</a:t>
            </a:r>
            <a:endParaRPr lang="en-US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err="1"/>
              <a:t>Niveau</a:t>
            </a:r>
            <a:r>
              <a:rPr lang="en-US" dirty="0"/>
              <a:t> 3 </a:t>
            </a:r>
            <a:r>
              <a:rPr lang="en-US" dirty="0" err="1"/>
              <a:t>texte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808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83654" y="2173654"/>
            <a:ext cx="224692" cy="9144000"/>
          </a:xfrm>
          <a:prstGeom prst="rect">
            <a:avLst/>
          </a:prstGeom>
        </p:spPr>
      </p:pic>
      <p:sp>
        <p:nvSpPr>
          <p:cNvPr id="10" name="Espace réservé du texte 3"/>
          <p:cNvSpPr txBox="1">
            <a:spLocks/>
          </p:cNvSpPr>
          <p:nvPr/>
        </p:nvSpPr>
        <p:spPr>
          <a:xfrm>
            <a:off x="1909312" y="1637331"/>
            <a:ext cx="4264327" cy="39023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Corps de texte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fr-FR" sz="16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75" t="30568" r="29787" b="15219"/>
          <a:stretch/>
        </p:blipFill>
        <p:spPr>
          <a:xfrm>
            <a:off x="6991643" y="1484548"/>
            <a:ext cx="4782007" cy="4478707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966F3F7-FD26-064D-B274-F9A1378A0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2"/>
                </a:solidFill>
              </a:rPr>
              <a:t>Titre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7F1B497-7E0F-E340-BF41-64E0C9F60B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Niveau</a:t>
            </a:r>
            <a:r>
              <a:rPr lang="en-US" dirty="0"/>
              <a:t> 1 </a:t>
            </a:r>
            <a:r>
              <a:rPr lang="en-US" dirty="0" err="1"/>
              <a:t>texte</a:t>
            </a:r>
            <a:endParaRPr lang="en-US" dirty="0"/>
          </a:p>
          <a:p>
            <a:pPr lvl="1"/>
            <a:r>
              <a:rPr lang="en-US" dirty="0" err="1"/>
              <a:t>Niveau</a:t>
            </a:r>
            <a:r>
              <a:rPr lang="en-US" dirty="0"/>
              <a:t> 2 </a:t>
            </a:r>
            <a:r>
              <a:rPr lang="en-US" dirty="0" err="1"/>
              <a:t>texte</a:t>
            </a:r>
            <a:endParaRPr lang="en-US" dirty="0"/>
          </a:p>
          <a:p>
            <a:pPr lvl="2"/>
            <a:r>
              <a:rPr lang="en-US" dirty="0" err="1"/>
              <a:t>Niveau</a:t>
            </a:r>
            <a:r>
              <a:rPr lang="en-US" dirty="0"/>
              <a:t> 3 </a:t>
            </a:r>
            <a:r>
              <a:rPr lang="en-US" dirty="0" err="1"/>
              <a:t>texte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195366"/>
      </p:ext>
    </p:extLst>
  </p:cSld>
  <p:clrMapOvr>
    <a:masterClrMapping/>
  </p:clrMapOvr>
</p:sld>
</file>

<file path=ppt/theme/theme1.xml><?xml version="1.0" encoding="utf-8"?>
<a:theme xmlns:a="http://schemas.openxmlformats.org/drawingml/2006/main" name="1_UPSACLAY">
  <a:themeElements>
    <a:clrScheme name="UPSACLAY">
      <a:dk1>
        <a:srgbClr val="63003C"/>
      </a:dk1>
      <a:lt1>
        <a:srgbClr val="FFFFFF"/>
      </a:lt1>
      <a:dk2>
        <a:srgbClr val="303E48"/>
      </a:dk2>
      <a:lt2>
        <a:srgbClr val="BDC4BC"/>
      </a:lt2>
      <a:accent1>
        <a:srgbClr val="DA5200"/>
      </a:accent1>
      <a:accent2>
        <a:srgbClr val="006996"/>
      </a:accent2>
      <a:accent3>
        <a:srgbClr val="FFFFFF"/>
      </a:accent3>
      <a:accent4>
        <a:srgbClr val="86B700"/>
      </a:accent4>
      <a:accent5>
        <a:srgbClr val="464595"/>
      </a:accent5>
      <a:accent6>
        <a:srgbClr val="80143C"/>
      </a:accent6>
      <a:hlink>
        <a:srgbClr val="63003C"/>
      </a:hlink>
      <a:folHlink>
        <a:srgbClr val="B8ACD7"/>
      </a:folHlink>
    </a:clrScheme>
    <a:fontScheme name="Université Paris-Saclay">
      <a:majorFont>
        <a:latin typeface="Open Sans"/>
        <a:ea typeface=""/>
        <a:cs typeface="Arial Unicode MS"/>
      </a:majorFont>
      <a:minorFont>
        <a:latin typeface="Open Sans"/>
        <a:ea typeface=""/>
        <a:cs typeface="Arial Unicode MS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 refaire" id="{94AEBCF8-AF65-4DB5-B259-1F3F1BE73777}" vid="{6FB0EB57-A501-4BEC-859A-9BC2B4F2B6C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803</TotalTime>
  <Words>54</Words>
  <Application>Microsoft Office PowerPoint</Application>
  <PresentationFormat>Grand écran</PresentationFormat>
  <Paragraphs>16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Arial</vt:lpstr>
      <vt:lpstr>Calibri</vt:lpstr>
      <vt:lpstr>Open Sans</vt:lpstr>
      <vt:lpstr>1_UPSACLAY</vt:lpstr>
      <vt:lpstr>Titre de la présentation </vt:lpstr>
      <vt:lpstr>Titre de la presentation </vt:lpstr>
      <vt:lpstr>Ouverture du chapitre  sans image</vt:lpstr>
      <vt:lpstr>Titre de la partie</vt:lpstr>
      <vt:lpstr>Présentation PowerPoint</vt:lpstr>
      <vt:lpstr>Titre</vt:lpstr>
      <vt:lpstr>Titre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Virginie Paris</dc:creator>
  <cp:lastModifiedBy>Léa Remaud</cp:lastModifiedBy>
  <cp:revision>26</cp:revision>
  <dcterms:created xsi:type="dcterms:W3CDTF">2020-02-07T10:36:28Z</dcterms:created>
  <dcterms:modified xsi:type="dcterms:W3CDTF">2020-03-20T10:01:38Z</dcterms:modified>
</cp:coreProperties>
</file>