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67" r:id="rId3"/>
    <p:sldId id="268" r:id="rId4"/>
    <p:sldId id="263" r:id="rId5"/>
    <p:sldId id="262" r:id="rId6"/>
    <p:sldId id="257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5179"/>
  </p:normalViewPr>
  <p:slideViewPr>
    <p:cSldViewPr snapToGrid="0">
      <p:cViewPr varScale="1">
        <p:scale>
          <a:sx n="91" d="100"/>
          <a:sy n="91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5528D86-D103-DD4C-9FC4-7D5D789A7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67"/>
            <a:ext cx="5060127" cy="2274214"/>
          </a:xfrm>
          <a:prstGeom prst="rect">
            <a:avLst/>
          </a:prstGeom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xmlns="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2165229"/>
            <a:ext cx="8305342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28" y="5529528"/>
            <a:ext cx="4787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xmlns="" id="{B7B52807-DA9F-0143-86B1-7DB821DCC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986"/>
            <a:ext cx="5060133" cy="2274215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8C93E39-FEFE-534E-B4C9-ED4AA686B2EE}"/>
              </a:ext>
            </a:extLst>
          </p:cNvPr>
          <p:cNvSpPr/>
          <p:nvPr userDrawn="1"/>
        </p:nvSpPr>
        <p:spPr>
          <a:xfrm>
            <a:off x="7663070" y="6092687"/>
            <a:ext cx="1411356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28" y="1360159"/>
            <a:ext cx="8305342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6" name="Image 7">
            <a:extLst>
              <a:ext uri="{FF2B5EF4-FFF2-40B4-BE49-F238E27FC236}">
                <a16:creationId xmlns:a16="http://schemas.microsoft.com/office/drawing/2014/main" xmlns="" id="{BBA528A6-1823-4A4A-A83E-FDC5D9C68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738" y="1360159"/>
            <a:ext cx="3309731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xmlns="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4" name="Image 7">
            <a:extLst>
              <a:ext uri="{FF2B5EF4-FFF2-40B4-BE49-F238E27FC236}">
                <a16:creationId xmlns:a16="http://schemas.microsoft.com/office/drawing/2014/main" xmlns="" id="{85248A40-54A1-BF4F-9ABE-485D735883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31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883" y="365126"/>
            <a:ext cx="3614467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2883" y="1825625"/>
            <a:ext cx="3614468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9363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xmlns="" id="{9523FA44-68E4-194B-9F46-38FD29212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3"/>
            <a:ext cx="7632849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632848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67545" y="1556793"/>
            <a:ext cx="4104456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xmlns="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0358" y="1563081"/>
            <a:ext cx="3836098" cy="44003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8034" y="6321449"/>
            <a:ext cx="1279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7837" y="6306258"/>
            <a:ext cx="3958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062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‹#›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xmlns="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10" name="Image 7">
            <a:extLst>
              <a:ext uri="{FF2B5EF4-FFF2-40B4-BE49-F238E27FC236}">
                <a16:creationId xmlns:a16="http://schemas.microsoft.com/office/drawing/2014/main" xmlns="" id="{47493A00-037F-F243-A4D2-7BA52BE7859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Ouverture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sans image</a:t>
            </a:r>
          </a:p>
        </p:txBody>
      </p:sp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r="27791"/>
          <a:stretch/>
        </p:blipFill>
        <p:spPr>
          <a:xfrm>
            <a:off x="-1" y="-1"/>
            <a:ext cx="5046454" cy="66317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38" y="1244506"/>
            <a:ext cx="3309731" cy="3252160"/>
          </a:xfrm>
        </p:spPr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385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5B949DE-4768-7144-9464-E25DC45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 smtClean="0"/>
              <a:t>texte</a:t>
            </a:r>
            <a:endParaRPr lang="en-US" dirty="0"/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 smtClean="0"/>
              <a:t>texte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 smtClean="0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385311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2" y="6141906"/>
            <a:ext cx="1279285" cy="453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30568" r="29787" b="15219"/>
          <a:stretch/>
        </p:blipFill>
        <p:spPr>
          <a:xfrm>
            <a:off x="4939686" y="1790861"/>
            <a:ext cx="3838756" cy="35952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966F3F7-FD26-064D-B274-F9A1378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7F1B497-7E0F-E340-BF41-64E0C9F6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 smtClean="0"/>
              <a:t>texte</a:t>
            </a:r>
            <a:endParaRPr lang="en-US" dirty="0"/>
          </a:p>
          <a:p>
            <a:pPr lvl="2"/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 smtClean="0"/>
              <a:t>texte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 1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50</Words>
  <Application>Microsoft Macintosh PowerPoint</Application>
  <PresentationFormat>Présentation à l'écran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Open Sans</vt:lpstr>
      <vt:lpstr>1_UPSACLAY</vt:lpstr>
      <vt:lpstr>Titre de la présentation </vt:lpstr>
      <vt:lpstr>Titre de la présentation </vt:lpstr>
      <vt:lpstr>Ouverture du chapitre  sans image</vt:lpstr>
      <vt:lpstr>Titre de la partie,</vt:lpstr>
      <vt:lpstr>Présentation PowerPoint</vt:lpstr>
      <vt:lpstr>Titre</vt:lpstr>
      <vt:lpstr>Titre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Utilisateur de Microsoft Office</cp:lastModifiedBy>
  <cp:revision>22</cp:revision>
  <dcterms:created xsi:type="dcterms:W3CDTF">2020-02-07T10:36:28Z</dcterms:created>
  <dcterms:modified xsi:type="dcterms:W3CDTF">2020-03-20T08:59:15Z</dcterms:modified>
</cp:coreProperties>
</file>