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6" r:id="rId2"/>
    <p:sldId id="267" r:id="rId3"/>
    <p:sldId id="268" r:id="rId4"/>
    <p:sldId id="263" r:id="rId5"/>
    <p:sldId id="262" r:id="rId6"/>
    <p:sldId id="257" r:id="rId7"/>
    <p:sldId id="26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E48"/>
    <a:srgbClr val="63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5179"/>
  </p:normalViewPr>
  <p:slideViewPr>
    <p:cSldViewPr snapToGrid="0">
      <p:cViewPr varScale="1">
        <p:scale>
          <a:sx n="91" d="100"/>
          <a:sy n="91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7A44-ACB3-49FA-BFDD-E508664716F1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77D0-182A-42F5-9A8C-08B75B3622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xmlns="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CCED8E4-03E2-C641-B9BA-6496983B93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67"/>
            <a:ext cx="5060127" cy="2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xmlns="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8C93E39-FEFE-534E-B4C9-ED4AA686B2EE}"/>
              </a:ext>
            </a:extLst>
          </p:cNvPr>
          <p:cNvSpPr/>
          <p:nvPr userDrawn="1"/>
        </p:nvSpPr>
        <p:spPr>
          <a:xfrm>
            <a:off x="10217427" y="6092687"/>
            <a:ext cx="1881808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5D4A79C7-3F98-8143-8BB5-9CB0D74AD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986"/>
            <a:ext cx="5060133" cy="22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1360159"/>
            <a:ext cx="11073789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xmlns="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3651" y="1360159"/>
            <a:ext cx="4412975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xmlns="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xmlns="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23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178" y="365127"/>
            <a:ext cx="4819289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177" y="1825626"/>
            <a:ext cx="4819291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xmlns="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623393" y="1556793"/>
            <a:ext cx="10177132" cy="43669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193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3393" y="1556793"/>
            <a:ext cx="5472608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313E48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rgbClr val="313E48"/>
                </a:solidFill>
              </a:defRPr>
            </a:lvl3pPr>
            <a:lvl4pPr>
              <a:defRPr sz="1800">
                <a:solidFill>
                  <a:srgbClr val="313E48"/>
                </a:solidFill>
              </a:defRPr>
            </a:lvl4pPr>
            <a:lvl5pPr>
              <a:defRPr sz="1800">
                <a:solidFill>
                  <a:srgbClr val="313E48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xmlns="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3811" y="1563081"/>
            <a:ext cx="5114797" cy="44003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0712" y="6321450"/>
            <a:ext cx="1705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783" y="6306259"/>
            <a:ext cx="5277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062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‹#›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xmlns="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11" name="Image 7">
            <a:extLst>
              <a:ext uri="{FF2B5EF4-FFF2-40B4-BE49-F238E27FC236}">
                <a16:creationId xmlns:a16="http://schemas.microsoft.com/office/drawing/2014/main" xmlns="" id="{CC3E8F88-5F38-024E-AB58-87B87AE4353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57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75" r:id="rId7"/>
    <p:sldLayoutId id="2147483680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313E4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13E4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13E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86F00-5537-9147-8C8C-6310EAD5E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8D9F51-B9DA-4E4C-A2E3-826B759FB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 </a:t>
            </a:r>
            <a:r>
              <a:rPr lang="en-US" dirty="0" err="1"/>
              <a:t>ou</a:t>
            </a:r>
            <a:r>
              <a:rPr lang="en-US" dirty="0"/>
              <a:t> 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9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BC9C59-DF21-4044-A0E3-7A1CA6F6D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C0B218-499E-AD4F-9772-A5643AD3C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 </a:t>
            </a:r>
            <a:r>
              <a:rPr lang="en-US" dirty="0" err="1"/>
              <a:t>ou</a:t>
            </a:r>
            <a:r>
              <a:rPr lang="en-US" dirty="0"/>
              <a:t> 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5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70E71-5B83-3846-A3BA-B00FF702A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Ouverture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sans image</a:t>
            </a:r>
          </a:p>
        </p:txBody>
      </p:sp>
    </p:spTree>
    <p:extLst>
      <p:ext uri="{BB962C8B-B14F-4D97-AF65-F5344CB8AC3E}">
        <p14:creationId xmlns:p14="http://schemas.microsoft.com/office/powerpoint/2010/main" val="317185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r="27790"/>
          <a:stretch/>
        </p:blipFill>
        <p:spPr>
          <a:xfrm>
            <a:off x="0" y="-1"/>
            <a:ext cx="6570453" cy="66317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B3340296-F851-F34D-862A-74F631AD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739" y="1244506"/>
            <a:ext cx="4786542" cy="3252160"/>
          </a:xfrm>
        </p:spPr>
        <p:txBody>
          <a:bodyPr/>
          <a:lstStyle/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partie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6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26870" r="3828" b="1014"/>
          <a:stretch/>
        </p:blipFill>
        <p:spPr>
          <a:xfrm>
            <a:off x="0" y="1"/>
            <a:ext cx="12192000" cy="60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9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10" name="Espace réservé du texte 3"/>
          <p:cNvSpPr txBox="1">
            <a:spLocks/>
          </p:cNvSpPr>
          <p:nvPr/>
        </p:nvSpPr>
        <p:spPr>
          <a:xfrm>
            <a:off x="1909311" y="1637331"/>
            <a:ext cx="8044906" cy="3902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Corps de texte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1A923CD-45DF-9448-B44B-C121FABD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13E48"/>
                </a:solidFill>
              </a:rPr>
              <a:t>Titre</a:t>
            </a:r>
            <a:endParaRPr lang="en-US" dirty="0">
              <a:solidFill>
                <a:srgbClr val="313E48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5B949DE-4768-7144-9464-E25DC45F3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Niveau</a:t>
            </a:r>
            <a:r>
              <a:rPr lang="en-US" dirty="0"/>
              <a:t> 1 </a:t>
            </a:r>
            <a:r>
              <a:rPr lang="en-US" dirty="0" err="1" smtClean="0"/>
              <a:t>texte</a:t>
            </a:r>
            <a:endParaRPr lang="en-US" dirty="0"/>
          </a:p>
          <a:p>
            <a:pPr lvl="1"/>
            <a:r>
              <a:rPr lang="en-US" dirty="0" err="1"/>
              <a:t>Niveau</a:t>
            </a:r>
            <a:r>
              <a:rPr lang="en-US" dirty="0"/>
              <a:t> 2 </a:t>
            </a:r>
            <a:r>
              <a:rPr lang="en-US" dirty="0" err="1" smtClean="0"/>
              <a:t>texte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Niveau</a:t>
            </a:r>
            <a:r>
              <a:rPr lang="en-US" dirty="0"/>
              <a:t> 3 </a:t>
            </a:r>
            <a:r>
              <a:rPr lang="en-US" dirty="0" err="1" smtClean="0"/>
              <a:t>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0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10" name="Espace réservé du texte 3"/>
          <p:cNvSpPr txBox="1">
            <a:spLocks/>
          </p:cNvSpPr>
          <p:nvPr/>
        </p:nvSpPr>
        <p:spPr>
          <a:xfrm>
            <a:off x="1909312" y="1637331"/>
            <a:ext cx="4264327" cy="3902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Corps de texte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t="30568" r="29787" b="15219"/>
          <a:stretch/>
        </p:blipFill>
        <p:spPr>
          <a:xfrm>
            <a:off x="6991643" y="1484548"/>
            <a:ext cx="4782007" cy="44787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66F3F7-FD26-064D-B274-F9A1378A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Titre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7F1B497-7E0F-E340-BF41-64E0C9F6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Niveau</a:t>
            </a:r>
            <a:r>
              <a:rPr lang="en-US" dirty="0"/>
              <a:t> 1 </a:t>
            </a:r>
            <a:r>
              <a:rPr lang="en-US" dirty="0" err="1"/>
              <a:t>texte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 </a:t>
            </a:r>
            <a:r>
              <a:rPr lang="en-US" dirty="0" err="1"/>
              <a:t>texte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 </a:t>
            </a:r>
            <a:r>
              <a:rPr lang="en-US" dirty="0" err="1"/>
              <a:t>texte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95366"/>
      </p:ext>
    </p:extLst>
  </p:cSld>
  <p:clrMapOvr>
    <a:masterClrMapping/>
  </p:clrMapOvr>
</p:sld>
</file>

<file path=ppt/theme/theme1.xml><?xml version="1.0" encoding="utf-8"?>
<a:theme xmlns:a="http://schemas.openxmlformats.org/drawingml/2006/main" name="1_UPSACLAY">
  <a:themeElements>
    <a:clrScheme name="UPSACLAY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50</Words>
  <Application>Microsoft Macintosh PowerPoint</Application>
  <PresentationFormat>Grand écran</PresentationFormat>
  <Paragraphs>16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Unicode MS</vt:lpstr>
      <vt:lpstr>Calibri</vt:lpstr>
      <vt:lpstr>Open Sans</vt:lpstr>
      <vt:lpstr>1_UPSACLAY</vt:lpstr>
      <vt:lpstr>Titre de la présentation </vt:lpstr>
      <vt:lpstr>Titre de la présentation </vt:lpstr>
      <vt:lpstr>Ouverture du chapitre  sans image</vt:lpstr>
      <vt:lpstr>Titre de la partie,</vt:lpstr>
      <vt:lpstr>Présentation PowerPoint</vt:lpstr>
      <vt:lpstr>Titre</vt:lpstr>
      <vt:lpstr>Titre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Paris</dc:creator>
  <cp:lastModifiedBy>Utilisateur de Microsoft Office</cp:lastModifiedBy>
  <cp:revision>25</cp:revision>
  <dcterms:created xsi:type="dcterms:W3CDTF">2020-02-07T10:36:28Z</dcterms:created>
  <dcterms:modified xsi:type="dcterms:W3CDTF">2020-03-20T08:57:56Z</dcterms:modified>
</cp:coreProperties>
</file>